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A7CAA-45E5-4BD9-9E17-F2EA0AA94376}" v="2" dt="2026-01-29T14:47:07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46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EC2D-A12A-AAB9-60A6-F1DB63508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84DA1-3B5A-9947-566E-3F291CF0A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033C5-B5A5-2B95-C6ED-4D58B2B01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DEF04-C995-E918-085D-8B09E72D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FB7C1-7558-E714-7691-788F017F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E58E0-F829-0DA7-07C8-E9531F7EC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1DFD7-1558-F082-3BB5-54CE03AC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6DE66-8CFF-394A-7CFD-E26EB486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3A8A1-70BE-63F9-AC43-EC986DDD0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C042C-430D-F235-E164-40C17D8F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6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9E1BD-FF02-800F-896E-00D2F372EC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1E67F-E504-3E53-DE4B-ACF3A8B2F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4321C-3608-3DA6-6673-0EC1FEAF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73608-9F94-A7F3-FFC3-CE39979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C92E1-D419-56D2-6AA9-0B1358C0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39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DE965-B4A5-4F29-5B79-E42958F6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D3909-B760-4525-BD4A-9F5FBD12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10CCF-3C67-0442-592D-69114691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D240-37B5-4C4B-A84A-23BC8CCD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EBC49-C468-460A-AFB5-821BDBDAF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97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1EAD-862D-CDDA-A8B1-22A798C49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D9A58-D4C9-1F21-0B3D-C4308B4C9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A032-D1D4-9DE8-7DB1-AC58D3E00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81E45-751E-3003-AB29-B61E8B1DB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E024-76BD-7F65-4167-585C24BB8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54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E4210-80C9-A21D-6779-040640D5D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0174A-2680-1786-E26A-875AC73F4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9FAA4-2248-2EB9-ED41-D64AE3216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78354-C84B-1920-B6A8-3F0E83155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79ABB9-2020-DC8B-7997-B261C4F02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2942B-2E4E-ACBE-5D8F-AB702CF6D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65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9551F-3ADB-344F-31F7-FA0529F1D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5C251-50F2-33CC-A898-A706A31C5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9799E-9316-0123-80B7-4265E37A5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5B01BD-C5CE-F674-D1DC-DF037DE27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62E419-3768-1CAF-2015-96D3D0970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D761B-2CAE-CCA1-B821-5E7555B8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5A4A4-C7F2-C922-5F9B-F27988602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AD2408-DAA7-4F91-A97B-7E259D40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59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FD320-DEF2-A5F3-1027-C543091F5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DA822D-2F19-3F44-FBC1-897E05E8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F23C7F-CD00-4927-263F-49D19BD02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3C30A-4557-926B-D57B-2299F018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1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78A12B-89AB-E905-A4E8-5E1BBDD4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EB8928-B4A8-4A89-B815-1FD1053BA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6E4E0-7D46-FC0E-2603-5944958DB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42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22602-8DD3-4554-D488-8D35411F4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4B38-DB98-306A-CDE7-073E655B0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1ED5B-2F7F-676A-48F4-C2A33C6D2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DB260-2459-BC5B-5288-83DC9BD0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8504D-3714-14C0-DD65-9394EAB27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60764-EF27-3A76-3DB7-FC359CAE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77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BF10D-182F-D04F-9C6D-2B7BD80AD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5E147-7EAF-0040-86A4-83186FC48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3FF887-8AF9-7B9A-04D3-8A4DB7C80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8CC08-1BAF-BADA-B9C8-81263BF6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FE5CC-61E0-906D-DAFE-424504BF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F1F72-89EB-D9AC-4AAD-4D58E711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29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8E00-815C-7D58-8527-8DF37898D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12213-95DC-FA26-1B0C-FBE93D8EF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BB7E3-F487-A020-88BC-A7FA8FDE0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F1EB9B-8048-4687-94D1-C6FB06FA7092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FD86C-DAD2-DACE-439B-F656F440F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42254-4DFF-31EA-5204-B1E5FA7BD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6EAA35-E683-4377-99D5-E5687913B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40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7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3</cp:revision>
  <dcterms:created xsi:type="dcterms:W3CDTF">2026-01-29T13:14:28Z</dcterms:created>
  <dcterms:modified xsi:type="dcterms:W3CDTF">2026-01-30T10:03:19Z</dcterms:modified>
</cp:coreProperties>
</file>